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6" r:id="rId5"/>
    <p:sldId id="259" r:id="rId6"/>
    <p:sldId id="260" r:id="rId7"/>
    <p:sldId id="264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8693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27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47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7717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401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74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51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898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3337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AF49A04-8AEA-477A-81D0-65BAC84AD40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4880C01-C3FF-4014-A286-960A682424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155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E7BE8-2C57-42D5-AE81-21A8B0339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656" y="1788454"/>
            <a:ext cx="8687702" cy="2098226"/>
          </a:xfrm>
        </p:spPr>
        <p:txBody>
          <a:bodyPr/>
          <a:lstStyle/>
          <a:p>
            <a:r>
              <a:rPr lang="ko-KR" altLang="en-US" dirty="0" err="1"/>
              <a:t>거래대신해드립니다</a:t>
            </a:r>
            <a:br>
              <a:rPr lang="en-US" altLang="ko-KR" dirty="0"/>
            </a:br>
            <a:r>
              <a:rPr lang="en-US" altLang="ko-KR" sz="3600" dirty="0" err="1"/>
              <a:t>jSP</a:t>
            </a:r>
            <a:r>
              <a:rPr lang="ko-KR" altLang="en-US" sz="3600" dirty="0"/>
              <a:t>를 이용한 웹사이트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5CC105-7CC6-43A0-88E9-8C45D758DD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201844082 </a:t>
            </a:r>
            <a:r>
              <a:rPr lang="ko-KR" altLang="en-US" dirty="0"/>
              <a:t>박훈희</a:t>
            </a:r>
          </a:p>
        </p:txBody>
      </p:sp>
    </p:spTree>
    <p:extLst>
      <p:ext uri="{BB962C8B-B14F-4D97-AF65-F5344CB8AC3E}">
        <p14:creationId xmlns:p14="http://schemas.microsoft.com/office/powerpoint/2010/main" val="345724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3C74-FDF5-4F97-8DA3-1932109B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목표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E3064-3A18-4DE3-9D6E-F77DFB84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0BA0D04-A05F-4893-A82A-FFBC0D922D05}"/>
              </a:ext>
            </a:extLst>
          </p:cNvPr>
          <p:cNvSpPr/>
          <p:nvPr/>
        </p:nvSpPr>
        <p:spPr>
          <a:xfrm>
            <a:off x="568294" y="303020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BB98E-485C-49DF-91DC-23EC0E7D8FF4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1FA97-78BB-4A07-8AAA-A2D115215E20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85A84-1D2B-485E-A1CD-D9BB5E418E4F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5DB4B-15B9-4815-96BB-DBCD0DA8E79D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C5C416-F796-4035-A28E-EFF62D6C7638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7E0155BA-BE6A-4CAB-851B-4A554F9A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406" y="1721987"/>
            <a:ext cx="2972215" cy="3753374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6C77DF40-C24C-47FE-B9B0-BEE523760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87" y="1889836"/>
            <a:ext cx="2724530" cy="34294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2CE31F-7FB0-42C1-B765-D45131D81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07" y="1825508"/>
            <a:ext cx="2848373" cy="37724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39C7C9F-946B-4943-84D0-94A77D33A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81" y="1700282"/>
            <a:ext cx="3600000" cy="43137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DEDA81-480B-45E4-92A8-5C17391A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08" y="1693634"/>
            <a:ext cx="3143282" cy="438368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C9BDE09-54D2-4202-8923-CD1EC5C90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109" y="1700282"/>
            <a:ext cx="2780891" cy="4310833"/>
          </a:xfrm>
          <a:prstGeom prst="rect">
            <a:avLst/>
          </a:prstGeom>
        </p:spPr>
      </p:pic>
      <p:sp>
        <p:nvSpPr>
          <p:cNvPr id="31" name="더하기 기호 30">
            <a:extLst>
              <a:ext uri="{FF2B5EF4-FFF2-40B4-BE49-F238E27FC236}">
                <a16:creationId xmlns:a16="http://schemas.microsoft.com/office/drawing/2014/main" id="{883C1E8E-CF4B-4649-98EA-E72AC60591C7}"/>
              </a:ext>
            </a:extLst>
          </p:cNvPr>
          <p:cNvSpPr/>
          <p:nvPr/>
        </p:nvSpPr>
        <p:spPr>
          <a:xfrm>
            <a:off x="4202430" y="3214062"/>
            <a:ext cx="978485" cy="1006063"/>
          </a:xfrm>
          <a:prstGeom prst="mathPlu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더하기 기호 31">
            <a:extLst>
              <a:ext uri="{FF2B5EF4-FFF2-40B4-BE49-F238E27FC236}">
                <a16:creationId xmlns:a16="http://schemas.microsoft.com/office/drawing/2014/main" id="{61B64484-2CCA-4D22-8B8C-E8EE9E6CDCA8}"/>
              </a:ext>
            </a:extLst>
          </p:cNvPr>
          <p:cNvSpPr/>
          <p:nvPr/>
        </p:nvSpPr>
        <p:spPr>
          <a:xfrm>
            <a:off x="8555459" y="3214062"/>
            <a:ext cx="978485" cy="1006063"/>
          </a:xfrm>
          <a:prstGeom prst="mathPlu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56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3C74-FDF5-4F97-8DA3-1932109B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목표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E3064-3A18-4DE3-9D6E-F77DFB84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0BA0D04-A05F-4893-A82A-FFBC0D922D05}"/>
              </a:ext>
            </a:extLst>
          </p:cNvPr>
          <p:cNvSpPr/>
          <p:nvPr/>
        </p:nvSpPr>
        <p:spPr>
          <a:xfrm>
            <a:off x="568294" y="303020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BB98E-485C-49DF-91DC-23EC0E7D8FF4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1FA97-78BB-4A07-8AAA-A2D115215E20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85A84-1D2B-485E-A1CD-D9BB5E418E4F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5DB4B-15B9-4815-96BB-DBCD0DA8E79D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C5C416-F796-4035-A28E-EFF62D6C7638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8F376A9C-A64D-461E-9DED-3ADE10140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51" y="1834627"/>
            <a:ext cx="3143282" cy="4383684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2B40F7D-A817-406F-A9FF-629C079990CD}"/>
              </a:ext>
            </a:extLst>
          </p:cNvPr>
          <p:cNvSpPr/>
          <p:nvPr/>
        </p:nvSpPr>
        <p:spPr>
          <a:xfrm>
            <a:off x="4669653" y="1699877"/>
            <a:ext cx="4527612" cy="1594373"/>
          </a:xfrm>
          <a:prstGeom prst="wedgeRectCallout">
            <a:avLst>
              <a:gd name="adj1" fmla="val -52009"/>
              <a:gd name="adj2" fmla="val 86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0" dirty="0"/>
              <a:t>직거래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4A2EEDF6-FB8B-4425-812B-66B3FA994C4A}"/>
              </a:ext>
            </a:extLst>
          </p:cNvPr>
          <p:cNvSpPr/>
          <p:nvPr/>
        </p:nvSpPr>
        <p:spPr>
          <a:xfrm>
            <a:off x="4669653" y="4623938"/>
            <a:ext cx="4527612" cy="1594373"/>
          </a:xfrm>
          <a:prstGeom prst="wedgeRectCallout">
            <a:avLst>
              <a:gd name="adj1" fmla="val -52009"/>
              <a:gd name="adj2" fmla="val -6835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0" dirty="0"/>
              <a:t>다양성 </a:t>
            </a:r>
            <a:r>
              <a:rPr lang="ko-KR" altLang="en-US" sz="7000" kern="0" spc="0" dirty="0">
                <a:solidFill>
                  <a:schemeClr val="bg1"/>
                </a:solidFill>
                <a:effectLst/>
                <a:ea typeface="함초롬바탕" panose="02030604000101010101" pitchFamily="18" charset="-127"/>
              </a:rPr>
              <a:t>↓</a:t>
            </a:r>
            <a:endParaRPr lang="ko-KR" altLang="en-US" sz="7000" kern="0" spc="0" dirty="0">
              <a:solidFill>
                <a:schemeClr val="bg1"/>
              </a:solidFill>
              <a:effectLst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2B11CC3-9D2C-41BC-A81E-1DAF0F6A4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96" y="1834626"/>
            <a:ext cx="3600000" cy="431379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5BD76B4-AA2C-40DC-B588-5194F32A9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262" y="1846386"/>
            <a:ext cx="2780891" cy="4310833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6D313D12-00B5-4CE0-BE03-24934C6A46C8}"/>
              </a:ext>
            </a:extLst>
          </p:cNvPr>
          <p:cNvSpPr/>
          <p:nvPr/>
        </p:nvSpPr>
        <p:spPr>
          <a:xfrm>
            <a:off x="7752015" y="1584029"/>
            <a:ext cx="4286105" cy="1594373"/>
          </a:xfrm>
          <a:prstGeom prst="wedgeRectCallout">
            <a:avLst>
              <a:gd name="adj1" fmla="val -52009"/>
              <a:gd name="adj2" fmla="val 864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0" dirty="0"/>
              <a:t>다양성</a:t>
            </a:r>
            <a:r>
              <a:rPr lang="ko-KR" altLang="en-US" sz="7200" dirty="0"/>
              <a:t>↑</a:t>
            </a:r>
          </a:p>
        </p:txBody>
      </p: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0608BF15-A175-40B5-B5D0-1FFB3252F5D4}"/>
              </a:ext>
            </a:extLst>
          </p:cNvPr>
          <p:cNvSpPr/>
          <p:nvPr/>
        </p:nvSpPr>
        <p:spPr>
          <a:xfrm>
            <a:off x="7821227" y="4633451"/>
            <a:ext cx="4286105" cy="1594373"/>
          </a:xfrm>
          <a:prstGeom prst="wedgeRectCallout">
            <a:avLst>
              <a:gd name="adj1" fmla="val -52009"/>
              <a:gd name="adj2" fmla="val -68351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0" dirty="0"/>
              <a:t>위험 </a:t>
            </a:r>
            <a:r>
              <a:rPr lang="ko-KR" altLang="en-US" sz="6600" dirty="0"/>
              <a:t>↑</a:t>
            </a:r>
            <a:endParaRPr lang="ko-KR" altLang="en-US" sz="7000" kern="0" spc="0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C93FA2-D4B9-4CE9-A4C3-D51CE2498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63" y="2003020"/>
            <a:ext cx="5172797" cy="2934109"/>
          </a:xfrm>
          <a:prstGeom prst="rect">
            <a:avLst/>
          </a:prstGeom>
        </p:spPr>
      </p:pic>
      <p:pic>
        <p:nvPicPr>
          <p:cNvPr id="9" name="그림 8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F1100BD-DE34-46E1-B71D-D61AAFF0A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556" y="1477229"/>
            <a:ext cx="5415564" cy="51989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BADEC5-0E4B-4D61-8A25-B36447463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031" y="2348237"/>
            <a:ext cx="5656881" cy="2883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C10AB1-39C3-4520-8333-E7EDA9F0A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4408" y="1382639"/>
            <a:ext cx="3758375" cy="542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5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7" grpId="0" animBg="1"/>
      <p:bldP spid="17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CC3C74-FDF5-4F97-8DA3-1932109B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목표 및 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E3064-3A18-4DE3-9D6E-F77DFB84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0BA0D04-A05F-4893-A82A-FFBC0D922D05}"/>
              </a:ext>
            </a:extLst>
          </p:cNvPr>
          <p:cNvSpPr/>
          <p:nvPr/>
        </p:nvSpPr>
        <p:spPr>
          <a:xfrm>
            <a:off x="568294" y="303020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DBB98E-485C-49DF-91DC-23EC0E7D8FF4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1FA97-78BB-4A07-8AAA-A2D115215E20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85A84-1D2B-485E-A1CD-D9BB5E418E4F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95DB4B-15B9-4815-96BB-DBCD0DA8E79D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0C5C416-F796-4035-A28E-EFF62D6C7638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A30E6CF0-96FC-40CA-8E53-409D0E727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70" y="1867160"/>
            <a:ext cx="5350132" cy="4335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CAE93A-4F55-48D1-AE56-C392686AB728}"/>
              </a:ext>
            </a:extLst>
          </p:cNvPr>
          <p:cNvSpPr txBox="1"/>
          <p:nvPr/>
        </p:nvSpPr>
        <p:spPr>
          <a:xfrm>
            <a:off x="6875745" y="1867160"/>
            <a:ext cx="55086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</a:t>
            </a:r>
            <a:r>
              <a:rPr lang="ko-KR" altLang="en-US" sz="2200" dirty="0"/>
              <a:t>차 </a:t>
            </a:r>
            <a:r>
              <a:rPr lang="en-US" altLang="ko-KR" sz="2200" dirty="0"/>
              <a:t>: </a:t>
            </a:r>
            <a:r>
              <a:rPr lang="ko-KR" altLang="en-US" sz="2200" dirty="0"/>
              <a:t>구매자와 판매자 사이의 대화</a:t>
            </a:r>
            <a:endParaRPr lang="en-US" altLang="ko-KR" sz="2200" dirty="0"/>
          </a:p>
          <a:p>
            <a:r>
              <a:rPr lang="en-US" altLang="ko-KR" sz="2200" dirty="0"/>
              <a:t>2</a:t>
            </a:r>
            <a:r>
              <a:rPr lang="ko-KR" altLang="en-US" sz="2200" dirty="0"/>
              <a:t>차 </a:t>
            </a:r>
            <a:r>
              <a:rPr lang="en-US" altLang="ko-KR" sz="2200" dirty="0"/>
              <a:t>: </a:t>
            </a:r>
            <a:r>
              <a:rPr lang="ko-KR" altLang="en-US" sz="2200" dirty="0"/>
              <a:t>구매자와 대행인 사이의 대화</a:t>
            </a:r>
            <a:endParaRPr lang="en-US" altLang="ko-KR" sz="2200" dirty="0"/>
          </a:p>
          <a:p>
            <a:r>
              <a:rPr lang="en-US" altLang="ko-KR" sz="2200" dirty="0"/>
              <a:t>3</a:t>
            </a:r>
            <a:r>
              <a:rPr lang="ko-KR" altLang="en-US" sz="2200" dirty="0"/>
              <a:t>차 </a:t>
            </a:r>
            <a:r>
              <a:rPr lang="en-US" altLang="ko-KR" sz="2200" dirty="0"/>
              <a:t>: </a:t>
            </a:r>
            <a:r>
              <a:rPr lang="ko-KR" altLang="en-US" sz="2200" dirty="0"/>
              <a:t>판매자와 대행인 사이의 대화 및 거래</a:t>
            </a:r>
            <a:endParaRPr lang="en-US" altLang="ko-KR" sz="2200" dirty="0"/>
          </a:p>
          <a:p>
            <a:r>
              <a:rPr lang="en-US" altLang="ko-KR" sz="2200" dirty="0"/>
              <a:t>4</a:t>
            </a:r>
            <a:r>
              <a:rPr lang="ko-KR" altLang="en-US" sz="2200" dirty="0"/>
              <a:t>차 </a:t>
            </a:r>
            <a:r>
              <a:rPr lang="en-US" altLang="ko-KR" sz="2200" dirty="0"/>
              <a:t>: </a:t>
            </a:r>
            <a:r>
              <a:rPr lang="ko-KR" altLang="en-US" sz="2200" dirty="0"/>
              <a:t>대행인의 전달</a:t>
            </a:r>
          </a:p>
        </p:txBody>
      </p:sp>
      <p:sp>
        <p:nvSpPr>
          <p:cNvPr id="25" name="별: 꼭짓점 6개 24">
            <a:extLst>
              <a:ext uri="{FF2B5EF4-FFF2-40B4-BE49-F238E27FC236}">
                <a16:creationId xmlns:a16="http://schemas.microsoft.com/office/drawing/2014/main" id="{D956593D-702F-4BD3-92B0-CF286241AFE7}"/>
              </a:ext>
            </a:extLst>
          </p:cNvPr>
          <p:cNvSpPr/>
          <p:nvPr/>
        </p:nvSpPr>
        <p:spPr>
          <a:xfrm>
            <a:off x="7190912" y="3577828"/>
            <a:ext cx="4856085" cy="2982769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300" dirty="0"/>
              <a:t>사기의 위험성</a:t>
            </a:r>
            <a:r>
              <a:rPr lang="ko-KR" altLang="en-US" sz="3300" kern="0" spc="0" dirty="0">
                <a:solidFill>
                  <a:schemeClr val="bg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↓</a:t>
            </a:r>
            <a:endParaRPr lang="en-US" altLang="ko-KR" sz="3300" dirty="0"/>
          </a:p>
          <a:p>
            <a:pPr algn="ctr"/>
            <a:r>
              <a:rPr lang="ko-KR" altLang="en-US" sz="3300" dirty="0"/>
              <a:t>거래의 안정성</a:t>
            </a:r>
            <a:r>
              <a:rPr lang="ko-KR" altLang="en-US" sz="3300" kern="0" spc="0" dirty="0">
                <a:solidFill>
                  <a:schemeClr val="bg1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↑</a:t>
            </a:r>
            <a:endParaRPr lang="ko-KR" altLang="en-US" sz="3300" kern="0" spc="0" dirty="0">
              <a:solidFill>
                <a:schemeClr val="bg1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86880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5B233C6-FBD2-4BC9-8B34-7AE0B79803BC}"/>
              </a:ext>
            </a:extLst>
          </p:cNvPr>
          <p:cNvSpPr/>
          <p:nvPr/>
        </p:nvSpPr>
        <p:spPr>
          <a:xfrm>
            <a:off x="568294" y="1765419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300D1C-DA3E-41BA-87AF-0056D64271E7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CA0D0-0A74-49A2-BB24-EF62E352133C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/>
              <a:t>개발환경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ADD44-FB9D-41A0-9DBA-87A94764338E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B8A1ADB2-0572-4459-A8DC-5DD3A350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개발환경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1B9186-ABB9-4DBE-BEFE-C6EC98A13092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B0B1C16-887C-40FD-82D2-D03D738AAB21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DAB4E264-C390-44D6-9D86-5B4675CF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793" y="1838364"/>
            <a:ext cx="2466871" cy="2279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1A16A8-74C3-45C0-BC3D-D959A83F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5" y="4470187"/>
            <a:ext cx="2918946" cy="2013566"/>
          </a:xfrm>
          <a:prstGeom prst="rect">
            <a:avLst/>
          </a:prstGeom>
        </p:spPr>
      </p:pic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90DD89A6-40FD-44D3-92FE-0538742C3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35" y="1838364"/>
            <a:ext cx="2352369" cy="2279989"/>
          </a:xfrm>
          <a:prstGeom prst="rect">
            <a:avLst/>
          </a:prstGeom>
        </p:spPr>
      </p:pic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A34F4823-C338-4F9C-B755-486B20DBF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03" y="1838364"/>
            <a:ext cx="2352368" cy="23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76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5DDB416-02F5-4F7E-AA7B-E26776093951}"/>
              </a:ext>
            </a:extLst>
          </p:cNvPr>
          <p:cNvSpPr/>
          <p:nvPr/>
        </p:nvSpPr>
        <p:spPr>
          <a:xfrm>
            <a:off x="568294" y="3435409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92B8EC-22DA-4E6C-9FB5-A94E64DC512B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F1AEB1B1-A36C-4D79-8AB8-A7AAA0C33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80" y="1638301"/>
            <a:ext cx="6022394" cy="40977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3EBBA-2561-4229-9C30-BCCF0553BE20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3BAD2-EEAD-4A07-AF71-CED76C31F70E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CABA93E-196D-4953-AD33-47220492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진행범위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EC6C19-12DC-4682-94E1-F7992A14F1F2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E7633-B2B0-4C0F-AF26-E226F1886AD7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7B96E-7C66-4F78-AD59-205AA8BD658B}"/>
              </a:ext>
            </a:extLst>
          </p:cNvPr>
          <p:cNvSpPr txBox="1"/>
          <p:nvPr/>
        </p:nvSpPr>
        <p:spPr>
          <a:xfrm>
            <a:off x="1234177" y="6174254"/>
            <a:ext cx="1043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플랜</a:t>
            </a:r>
            <a:r>
              <a:rPr lang="en-US" altLang="ko-KR" dirty="0"/>
              <a:t>B :  </a:t>
            </a:r>
            <a:r>
              <a:rPr lang="ko-KR" altLang="en-US" dirty="0" err="1"/>
              <a:t>메인페이지</a:t>
            </a:r>
            <a:r>
              <a:rPr lang="ko-KR" altLang="en-US" dirty="0"/>
              <a:t> 생성</a:t>
            </a:r>
            <a:r>
              <a:rPr lang="en-US" altLang="ko-KR" dirty="0"/>
              <a:t>, </a:t>
            </a:r>
            <a:r>
              <a:rPr lang="ko-KR" altLang="en-US" dirty="0" err="1"/>
              <a:t>구매탭</a:t>
            </a:r>
            <a:r>
              <a:rPr lang="en-US" altLang="ko-KR" dirty="0"/>
              <a:t>, </a:t>
            </a:r>
            <a:r>
              <a:rPr lang="ko-KR" altLang="en-US" dirty="0" err="1"/>
              <a:t>판매탭</a:t>
            </a:r>
            <a:r>
              <a:rPr lang="en-US" altLang="ko-KR" dirty="0"/>
              <a:t>, </a:t>
            </a:r>
            <a:r>
              <a:rPr lang="ko-KR" altLang="en-US" dirty="0" err="1"/>
              <a:t>내정보탭</a:t>
            </a:r>
            <a:r>
              <a:rPr lang="en-US" altLang="ko-KR" dirty="0"/>
              <a:t>, </a:t>
            </a:r>
            <a:r>
              <a:rPr lang="ko-KR" altLang="en-US" dirty="0"/>
              <a:t>로그인기능</a:t>
            </a:r>
            <a:r>
              <a:rPr lang="en-US" altLang="ko-KR" dirty="0"/>
              <a:t>, </a:t>
            </a:r>
            <a:r>
              <a:rPr lang="ko-KR" altLang="en-US" dirty="0"/>
              <a:t>회원가입 기능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4D97EB-34D6-4C5B-8174-91F5F7596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798" y="1603442"/>
            <a:ext cx="9626338" cy="25301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D129DFD2-687D-47F4-B75D-CED2ED3A0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394" y="3545970"/>
            <a:ext cx="9902325" cy="262828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D8BB91A0-0F70-48C6-B43C-94C68C9A4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586" y="1367959"/>
            <a:ext cx="7155140" cy="486644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046A5063-6F35-4B57-91D7-984BA1EEC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317" y="2160448"/>
            <a:ext cx="5098701" cy="333828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15C52DE9-18EA-4D80-A934-962E7AFD9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018" y="1641247"/>
            <a:ext cx="4463150" cy="40367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044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5DDB416-02F5-4F7E-AA7B-E26776093951}"/>
              </a:ext>
            </a:extLst>
          </p:cNvPr>
          <p:cNvSpPr/>
          <p:nvPr/>
        </p:nvSpPr>
        <p:spPr>
          <a:xfrm>
            <a:off x="568294" y="3435409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92B8EC-22DA-4E6C-9FB5-A94E64DC512B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3EBBA-2561-4229-9C30-BCCF0553BE20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3BAD2-EEAD-4A07-AF71-CED76C31F70E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CABA93E-196D-4953-AD33-47220492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진행범위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EC6C19-12DC-4682-94E1-F7992A14F1F2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E7633-B2B0-4C0F-AF26-E226F1886AD7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pic>
        <p:nvPicPr>
          <p:cNvPr id="18" name="내용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F41FDD53-322D-40FB-BFE1-5A4A74D1C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13" y="1662840"/>
            <a:ext cx="5919490" cy="40277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09DDE9-F39A-4E1E-AEF8-43486C7954B0}"/>
              </a:ext>
            </a:extLst>
          </p:cNvPr>
          <p:cNvSpPr txBox="1"/>
          <p:nvPr/>
        </p:nvSpPr>
        <p:spPr>
          <a:xfrm>
            <a:off x="1234177" y="6174254"/>
            <a:ext cx="559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플랜</a:t>
            </a:r>
            <a:r>
              <a:rPr lang="en-US" altLang="ko-KR" dirty="0"/>
              <a:t>A : </a:t>
            </a:r>
            <a:r>
              <a:rPr lang="ko-KR" altLang="en-US" dirty="0"/>
              <a:t>최근에 올라온 물품</a:t>
            </a:r>
            <a:r>
              <a:rPr lang="en-US" altLang="ko-KR" dirty="0"/>
              <a:t>(</a:t>
            </a:r>
            <a:r>
              <a:rPr lang="ko-KR" altLang="en-US" dirty="0"/>
              <a:t>사진</a:t>
            </a:r>
            <a:r>
              <a:rPr lang="en-US" altLang="ko-KR" dirty="0"/>
              <a:t>), </a:t>
            </a:r>
            <a:r>
              <a:rPr lang="ko-KR" altLang="en-US" dirty="0"/>
              <a:t>대행자의 평점 기록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F6339732-7ECE-4A79-84F3-9E50D6591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42" y="2125589"/>
            <a:ext cx="36581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7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5DDB416-02F5-4F7E-AA7B-E26776093951}"/>
              </a:ext>
            </a:extLst>
          </p:cNvPr>
          <p:cNvSpPr/>
          <p:nvPr/>
        </p:nvSpPr>
        <p:spPr>
          <a:xfrm>
            <a:off x="568294" y="3435409"/>
            <a:ext cx="1079619" cy="107961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92B8EC-22DA-4E6C-9FB5-A94E64DC512B}"/>
              </a:ext>
            </a:extLst>
          </p:cNvPr>
          <p:cNvSpPr/>
          <p:nvPr/>
        </p:nvSpPr>
        <p:spPr>
          <a:xfrm>
            <a:off x="-1" y="0"/>
            <a:ext cx="11365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3EBBA-2561-4229-9C30-BCCF0553BE20}"/>
              </a:ext>
            </a:extLst>
          </p:cNvPr>
          <p:cNvSpPr txBox="1"/>
          <p:nvPr/>
        </p:nvSpPr>
        <p:spPr>
          <a:xfrm>
            <a:off x="14405" y="19879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02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3BAD2-EEAD-4A07-AF71-CED76C31F70E}"/>
              </a:ext>
            </a:extLst>
          </p:cNvPr>
          <p:cNvSpPr txBox="1"/>
          <p:nvPr/>
        </p:nvSpPr>
        <p:spPr>
          <a:xfrm>
            <a:off x="14405" y="371172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	  03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진행범위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CABA93E-196D-4953-AD33-472204921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93" y="639689"/>
            <a:ext cx="9601200" cy="1485900"/>
          </a:xfrm>
        </p:spPr>
        <p:txBody>
          <a:bodyPr/>
          <a:lstStyle/>
          <a:p>
            <a:r>
              <a:rPr lang="ko-KR" altLang="en-US" dirty="0"/>
              <a:t>프로젝트의 진행범위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EC6C19-12DC-4682-94E1-F7992A14F1F2}"/>
              </a:ext>
            </a:extLst>
          </p:cNvPr>
          <p:cNvCxnSpPr/>
          <p:nvPr/>
        </p:nvCxnSpPr>
        <p:spPr>
          <a:xfrm>
            <a:off x="1647913" y="1382639"/>
            <a:ext cx="984618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6E7633-B2B0-4C0F-AF26-E226F1886AD7}"/>
              </a:ext>
            </a:extLst>
          </p:cNvPr>
          <p:cNvSpPr txBox="1"/>
          <p:nvPr/>
        </p:nvSpPr>
        <p:spPr>
          <a:xfrm>
            <a:off x="-56862" y="519663"/>
            <a:ext cx="1107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         01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        목표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09DDE9-F39A-4E1E-AEF8-43486C7954B0}"/>
              </a:ext>
            </a:extLst>
          </p:cNvPr>
          <p:cNvSpPr txBox="1"/>
          <p:nvPr/>
        </p:nvSpPr>
        <p:spPr>
          <a:xfrm>
            <a:off x="2126292" y="6138743"/>
            <a:ext cx="4193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alpha </a:t>
            </a:r>
            <a:r>
              <a:rPr lang="en-US" altLang="ko-KR" dirty="0"/>
              <a:t>: </a:t>
            </a:r>
            <a:r>
              <a:rPr lang="ko-KR" altLang="en-US" dirty="0"/>
              <a:t>사용자</a:t>
            </a:r>
            <a:r>
              <a:rPr lang="en-US" altLang="ko-KR" dirty="0"/>
              <a:t>ID</a:t>
            </a:r>
            <a:r>
              <a:rPr lang="ko-KR" altLang="en-US" dirty="0"/>
              <a:t>에 </a:t>
            </a:r>
            <a:r>
              <a:rPr lang="ko-KR" altLang="en-US" dirty="0" err="1"/>
              <a:t>쪽지보내기</a:t>
            </a:r>
            <a:r>
              <a:rPr lang="ko-KR" altLang="en-US" dirty="0"/>
              <a:t> 기능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DF9CCF-C889-4E3E-8ED3-E308611F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1" y="1514049"/>
            <a:ext cx="4353484" cy="43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1425C-CF59-4BFD-A07E-CCB5B3D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B81F0-D54E-4679-AF12-806E0F48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발표를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52387C-E4B1-4B31-8DB0-D67E5A59C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6"/>
            <a:ext cx="12192000" cy="684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31223"/>
      </p:ext>
    </p:extLst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자르기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자르기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자르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321</TotalTime>
  <Words>215</Words>
  <Application>Microsoft Office PowerPoint</Application>
  <PresentationFormat>와이드스크린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Noto Sans KR</vt:lpstr>
      <vt:lpstr>굴림</vt:lpstr>
      <vt:lpstr>한양신명조</vt:lpstr>
      <vt:lpstr>Franklin Gothic Book</vt:lpstr>
      <vt:lpstr>자르기</vt:lpstr>
      <vt:lpstr>거래대신해드립니다 jSP를 이용한 웹사이트 개발</vt:lpstr>
      <vt:lpstr>프로젝트의 목표 및 기대효과</vt:lpstr>
      <vt:lpstr>프로젝트의 목표 및 기대효과</vt:lpstr>
      <vt:lpstr>프로젝트의 목표 및 기대효과</vt:lpstr>
      <vt:lpstr>프로젝트의 개발환경</vt:lpstr>
      <vt:lpstr>프로젝트의 진행범위</vt:lpstr>
      <vt:lpstr>프로젝트의 진행범위</vt:lpstr>
      <vt:lpstr>프로젝트의 진행범위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거래대신해드립니다 jSP를 이용한 웹사이트 개발</dc:title>
  <dc:creator>박 훈희</dc:creator>
  <cp:lastModifiedBy>박 훈희</cp:lastModifiedBy>
  <cp:revision>10</cp:revision>
  <dcterms:created xsi:type="dcterms:W3CDTF">2021-10-09T10:10:09Z</dcterms:created>
  <dcterms:modified xsi:type="dcterms:W3CDTF">2021-10-12T11:51:56Z</dcterms:modified>
</cp:coreProperties>
</file>